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Coming Soon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ComingSoon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6f90357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6f9035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c6f90357f_0_1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c6f90357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90357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90357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Playa rodeada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90357f_0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90357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-Monasterio de San Francisco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f90357f_0_1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f90357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6f90357f_0_4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6f90357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6f90357f_0_2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6f90357f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6f90357f_0_4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6f90357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2eba4632b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2eba4632b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Costo de viaje - Make sure you put everything in Spanish.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ing Soon"/>
                <a:ea typeface="Coming Soon"/>
                <a:cs typeface="Coming Soon"/>
                <a:sym typeface="Coming Soon"/>
              </a:rPr>
              <a:t>San Bartolo </a:t>
            </a:r>
            <a:endParaRPr sz="30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379889"/>
            <a:ext cx="3999900" cy="29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Localizado en 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Malecón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Ribera Norte, Lima, Peru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Muy lleno de 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gente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accent2"/>
                </a:solidFill>
                <a:highlight>
                  <a:srgbClr val="FFFFFF"/>
                </a:highlight>
                <a:latin typeface="Coming Soon"/>
                <a:ea typeface="Coming Soon"/>
                <a:cs typeface="Coming Soon"/>
                <a:sym typeface="Coming Soon"/>
              </a:rPr>
              <a:t>Rodeado por residentes privados, aunque tiene un poco de arena abierta y hermosas aguas tranquilas</a:t>
            </a:r>
            <a:endParaRPr sz="2000">
              <a:solidFill>
                <a:schemeClr val="accent2"/>
              </a:solidFill>
              <a:highlight>
                <a:srgbClr val="FFFFFF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2000" y="1264363"/>
            <a:ext cx="4261999" cy="319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19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Playa Pulpos </a:t>
            </a:r>
            <a:endParaRPr sz="3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4144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Localizado en Pulpos, Lima, Peru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Otra playa rodeado por residentes privados. Es mejor que te invite uno de los residentes.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Llena de naturaleza y puedes hacer actividades al aire libre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Playa Pulpos es mejor que playa San Bartolo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5850" y="1063975"/>
            <a:ext cx="4248150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4589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Domicilio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: 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Coming Soon"/>
                <a:ea typeface="Coming Soon"/>
                <a:cs typeface="Coming Soon"/>
                <a:sym typeface="Coming Soon"/>
              </a:rPr>
              <a:t>Jirón Lampa, Cercado de Lima 15001, 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Coming Soon"/>
                <a:ea typeface="Coming Soon"/>
                <a:cs typeface="Coming Soon"/>
                <a:sym typeface="Coming Soon"/>
              </a:rPr>
              <a:t>Perú</a:t>
            </a:r>
            <a:endParaRPr sz="16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Una cuadra al noreste de la Plaza Mayor</a:t>
            </a:r>
            <a:endParaRPr sz="16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Nombrado por San Francisco (Saint Francis) </a:t>
            </a:r>
            <a:endParaRPr sz="16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Fue 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bendecido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en 1673 y terminaron de construir lo en 1674</a:t>
            </a:r>
            <a:endParaRPr sz="16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Es bien conocido por su arquitectura y su 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diseño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. Su 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diseño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fue influenciado por la cultura Mora y 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Española</a:t>
            </a:r>
            <a:r>
              <a:rPr lang="en" sz="16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. </a:t>
            </a:r>
            <a:endParaRPr sz="16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ing Soon"/>
                <a:ea typeface="Coming Soon"/>
                <a:cs typeface="Coming Soon"/>
                <a:sym typeface="Coming Soon"/>
              </a:rPr>
              <a:t>Monastery of San Francisco, Lima</a:t>
            </a:r>
            <a:r>
              <a:rPr lang="en"/>
              <a:t> 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 rotWithShape="1">
          <a:blip r:embed="rId3">
            <a:alphaModFix/>
          </a:blip>
          <a:srcRect b="15661" l="0" r="19756" t="0"/>
          <a:stretch/>
        </p:blipFill>
        <p:spPr>
          <a:xfrm>
            <a:off x="5144050" y="1304401"/>
            <a:ext cx="3933474" cy="274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ing Soon"/>
                <a:ea typeface="Coming Soon"/>
                <a:cs typeface="Coming Soon"/>
                <a:sym typeface="Coming Soon"/>
              </a:rPr>
              <a:t>Hotel runcu </a:t>
            </a:r>
            <a:r>
              <a:rPr lang="en" sz="3000">
                <a:latin typeface="Coming Soon"/>
                <a:ea typeface="Coming Soon"/>
                <a:cs typeface="Coming Soon"/>
                <a:sym typeface="Coming Soon"/>
              </a:rPr>
              <a:t>MiraFlores </a:t>
            </a:r>
            <a:endParaRPr sz="30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80" name="Google Shape;80;p17"/>
          <p:cNvSpPr txBox="1"/>
          <p:nvPr>
            <p:ph idx="4294967295" type="subTitle"/>
          </p:nvPr>
        </p:nvSpPr>
        <p:spPr>
          <a:xfrm>
            <a:off x="311700" y="981275"/>
            <a:ext cx="5410800" cy="388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Hotel de 3 estrellas                          $63-$69 por noche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●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Servicios extras :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Estacion de cafe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Internet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Cocina de Runcu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Alquiler de bicicletas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Hotel Runcu es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más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barato que Sol de Oro Hotel &amp; Suites                          Hotel Runcu es el hotel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más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barato de las dos opciones </a:t>
            </a:r>
            <a:endParaRPr b="1"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4825" y="1017725"/>
            <a:ext cx="333375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4246200" cy="34164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Hotel de 5 estrellas                           $118 por noche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●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Servicios extras: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Restaurante murano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Lobby cafe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Hore de te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Alberca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ng Soon"/>
              <a:buChar char="○"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Spa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ing Soon"/>
                <a:ea typeface="Coming Soon"/>
                <a:cs typeface="Coming Soon"/>
                <a:sym typeface="Coming Soon"/>
              </a:rPr>
              <a:t>Sol de Oro Hotel &amp; Suites </a:t>
            </a:r>
            <a:endParaRPr sz="3000"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2700" y="2341425"/>
            <a:ext cx="4281299" cy="2856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ing Soon"/>
                <a:ea typeface="Coming Soon"/>
                <a:cs typeface="Coming Soon"/>
                <a:sym typeface="Coming Soon"/>
              </a:rPr>
              <a:t>Maido</a:t>
            </a:r>
            <a:endParaRPr sz="30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Restaurante Japones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Sirven Sushi y otras cosas japoneses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Sirven almuerzo y 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cena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Cobran alrededor de $100 por persona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El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restaurante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Maido es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más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caro                                           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que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La Mar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Cebichería</a:t>
            </a:r>
            <a:r>
              <a:rPr b="1" lang="en"/>
              <a:t>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El Restaurante Maido es el mejor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restaurante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.</a:t>
            </a:r>
            <a:r>
              <a:rPr b="1" lang="en"/>
              <a:t>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0925" y="1540850"/>
            <a:ext cx="4173075" cy="250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ing Soon"/>
                <a:ea typeface="Coming Soon"/>
                <a:cs typeface="Coming Soon"/>
                <a:sym typeface="Coming Soon"/>
              </a:rPr>
              <a:t>La mar cebicheria </a:t>
            </a:r>
            <a:endParaRPr sz="30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584763"/>
            <a:ext cx="4438500" cy="19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Sirven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Mariscos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Abren a las dose 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así</a:t>
            </a:r>
            <a:r>
              <a:rPr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es que es para almuerzo y cena </a:t>
            </a:r>
            <a:endParaRPr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Un poco 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más</a:t>
            </a:r>
            <a:r>
              <a:rPr b="1" lang="en" sz="2000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barato que el Maido</a:t>
            </a:r>
            <a:r>
              <a:rPr lang="en" sz="2000">
                <a:latin typeface="Coming Soon"/>
                <a:ea typeface="Coming Soon"/>
                <a:cs typeface="Coming Soon"/>
                <a:sym typeface="Coming Soon"/>
              </a:rPr>
              <a:t> </a:t>
            </a:r>
            <a:endParaRPr sz="2000"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3675" y="1080938"/>
            <a:ext cx="3980325" cy="298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ming Soon"/>
                <a:ea typeface="Coming Soon"/>
                <a:cs typeface="Coming Soon"/>
                <a:sym typeface="Coming Soon"/>
              </a:rPr>
              <a:t>Travel Costs </a:t>
            </a:r>
            <a:endParaRPr sz="30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23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25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  <a:latin typeface="Coming Soon"/>
                <a:ea typeface="Coming Soon"/>
                <a:cs typeface="Coming Soon"/>
                <a:sym typeface="Coming Soon"/>
              </a:rPr>
              <a:t>Boleto de ida y vuelta desde Sky Harbor Intl. Aeropuerto de Phoenix a Jorge Chavez Intl. Aeropuerto en Lima, Perú, y de regreso es </a:t>
            </a:r>
            <a:r>
              <a:rPr b="1" lang="en" sz="2000">
                <a:solidFill>
                  <a:schemeClr val="accent2"/>
                </a:solidFill>
                <a:latin typeface="Coming Soon"/>
                <a:ea typeface="Coming Soon"/>
                <a:cs typeface="Coming Soon"/>
                <a:sym typeface="Coming Soon"/>
              </a:rPr>
              <a:t>$ 1,436.00</a:t>
            </a:r>
            <a:endParaRPr b="1" sz="2000">
              <a:solidFill>
                <a:schemeClr val="accent2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25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2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25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accent2"/>
                </a:solidFill>
                <a:latin typeface="Coming Soon"/>
                <a:ea typeface="Coming Soon"/>
                <a:cs typeface="Coming Soon"/>
                <a:sym typeface="Coming Soon"/>
              </a:rPr>
              <a:t>Un boleto de ida </a:t>
            </a:r>
            <a:r>
              <a:rPr b="1" lang="en" sz="2000">
                <a:solidFill>
                  <a:schemeClr val="accent2"/>
                </a:solidFill>
                <a:latin typeface="Coming Soon"/>
                <a:ea typeface="Coming Soon"/>
                <a:cs typeface="Coming Soon"/>
                <a:sym typeface="Coming Soon"/>
              </a:rPr>
              <a:t>sería</a:t>
            </a:r>
            <a:r>
              <a:rPr b="1" lang="en" sz="2000">
                <a:solidFill>
                  <a:schemeClr val="accent2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r>
              <a:rPr b="1" lang="en" sz="2000">
                <a:solidFill>
                  <a:schemeClr val="accent2"/>
                </a:solidFill>
                <a:latin typeface="Coming Soon"/>
                <a:ea typeface="Coming Soon"/>
                <a:cs typeface="Coming Soon"/>
                <a:sym typeface="Coming Soon"/>
              </a:rPr>
              <a:t>más</a:t>
            </a:r>
            <a:r>
              <a:rPr b="1" lang="en" sz="2000">
                <a:solidFill>
                  <a:schemeClr val="accent2"/>
                </a:solidFill>
                <a:latin typeface="Coming Soon"/>
                <a:ea typeface="Coming Soon"/>
                <a:cs typeface="Coming Soon"/>
                <a:sym typeface="Coming Soon"/>
              </a:rPr>
              <a:t> barato que el boleto de ida y vuelta. </a:t>
            </a:r>
            <a:endParaRPr b="1" sz="2000">
              <a:solidFill>
                <a:schemeClr val="accent2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109" name="Google Shape;109;p21"/>
          <p:cNvPicPr preferRelativeResize="0"/>
          <p:nvPr/>
        </p:nvPicPr>
        <p:blipFill rotWithShape="1">
          <a:blip r:embed="rId3">
            <a:alphaModFix/>
          </a:blip>
          <a:srcRect b="19393" l="0" r="0" t="31133"/>
          <a:stretch/>
        </p:blipFill>
        <p:spPr>
          <a:xfrm>
            <a:off x="121025" y="3532975"/>
            <a:ext cx="8901950" cy="141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